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sldIdLst>
    <p:sldId id="256" r:id="rId6"/>
    <p:sldId id="689" r:id="rId7"/>
    <p:sldId id="690" r:id="rId8"/>
    <p:sldId id="691" r:id="rId9"/>
    <p:sldId id="692" r:id="rId10"/>
    <p:sldId id="644" r:id="rId11"/>
    <p:sldId id="263" r:id="rId12"/>
  </p:sldIdLst>
  <p:sldSz cx="12192000" cy="6858000"/>
  <p:notesSz cx="6858000" cy="9144000"/>
  <p:custDataLst>
    <p:tags r:id="rId1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78C28AC-1A69-43C6-85EF-2604E47A86B9}">
          <p14:sldIdLst>
            <p14:sldId id="256"/>
            <p14:sldId id="689"/>
            <p14:sldId id="690"/>
            <p14:sldId id="691"/>
            <p14:sldId id="692"/>
            <p14:sldId id="6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02" autoAdjust="0"/>
    <p:restoredTop sz="94660"/>
  </p:normalViewPr>
  <p:slideViewPr>
    <p:cSldViewPr snapToGrid="0">
      <p:cViewPr varScale="1">
        <p:scale>
          <a:sx n="90" d="100"/>
          <a:sy n="90" d="100"/>
        </p:scale>
        <p:origin x="31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tags" Target="tags/tag1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viewProps" Target="viewProps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35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08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639053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423349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90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014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513007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1304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609276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869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51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611361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4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60715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481752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8096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250911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224411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79330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91023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324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504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20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0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88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24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56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84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6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07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7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8335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66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95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9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03-10-2024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9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Chatbot Use Cases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5A33F-FC20-0E58-78A9-6C4F2100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F7904F2-457D-AEB0-8433-4BA9067A3E0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Chatbot Use Cases</a:t>
            </a:r>
          </a:p>
          <a:p>
            <a:r>
              <a:rPr lang="en-US" dirty="0"/>
              <a:t>Cautionary Tale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5D15-D685-F103-EC3D-852FA079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950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EB935C-1A7C-5167-BAC5-84A8C6AA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of Use Cases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75322-D379-8636-9A7E-2EA6D894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Strategy: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Company strategy and priorities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 Roadmap Bot (what's coming, when, what you need to know)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Marketing: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Marketing Ops Documentation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Sales: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Sales Enablement Bot (product description, positioning strategy, key talking points, etc.)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Finance: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Quarterly Financial Results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Execution: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Project Portfolio Status Updates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Customer Support: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Customer Service On-Boarding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HR: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HR Benefits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Operations: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Ops KPI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Customer Comms: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Customer Communications &amp; Press Release Bot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21A6-72A5-9602-19B8-16B3E073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41421-CCFF-8F55-CF3E-37729735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56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8800AF8-C1D6-7B9D-812D-0CB8F5734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Strategy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84A70EB-CC0E-764D-1A39-3090E51D1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Potential Impact: </a:t>
            </a:r>
            <a:r>
              <a:rPr lang="en-US" sz="2400" b="1" i="1" dirty="0"/>
              <a:t>&lt;describe impact&gt;</a:t>
            </a:r>
            <a:endParaRPr lang="en-US" sz="2400" i="1" dirty="0"/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A22DCA-37EF-531A-4002-CE64CD731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28C9C7-0D76-21AD-D304-B89D1465C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40CDA2-6FF6-6358-95DC-C49A95D809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261E0FE-E323-CDA9-E890-ADF70EA5D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802" y="2057400"/>
            <a:ext cx="3803650" cy="380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6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45D8F-902C-D85C-689C-843D72AA7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B34D4A-8B24-47B5-34C0-75204F98C0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Where do you want to start – internal vs customer facing bots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AF3D3-D25F-38EE-074D-56AD7D35EAC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67686D-445E-C049-48A6-40F2CD67E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94A4E-EDD0-2A29-4EB4-F894CB49C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2DF03B-425F-E87F-B07A-DEBD6E9E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733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git clone https://github.com/marty916/Enterprise-LLM-RAG.git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/02-usecases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9bdbad-b378-443f-bbe4-ecad23b10e35" xsi:nil="true"/>
    <lcf76f155ced4ddcb4097134ff3c332f xmlns="877e2508-dae5-4487-8636-408f49ebc1df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1EAA4B547B84498D6726690D479F3" ma:contentTypeVersion="14" ma:contentTypeDescription="Create a new document." ma:contentTypeScope="" ma:versionID="444ef25957fca1b18993171765529b25">
  <xsd:schema xmlns:xsd="http://www.w3.org/2001/XMLSchema" xmlns:xs="http://www.w3.org/2001/XMLSchema" xmlns:p="http://schemas.microsoft.com/office/2006/metadata/properties" xmlns:ns2="877e2508-dae5-4487-8636-408f49ebc1df" xmlns:ns3="0f9bdbad-b378-443f-bbe4-ecad23b10e35" targetNamespace="http://schemas.microsoft.com/office/2006/metadata/properties" ma:root="true" ma:fieldsID="29fc75e8175ee21b3aba61292f5c5d81" ns2:_="" ns3:_="">
    <xsd:import namespace="877e2508-dae5-4487-8636-408f49ebc1df"/>
    <xsd:import namespace="0f9bdbad-b378-443f-bbe4-ecad23b10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e2508-dae5-4487-8636-408f49ebc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bdbad-b378-443f-bbe4-ecad23b10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efc38eb-539b-492e-bb89-f45539a69a2b}" ma:internalName="TaxCatchAll" ma:showField="CatchAllData" ma:web="0f9bdbad-b378-443f-bbe4-ecad23b10e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6D038DF-B1FE-401F-9E59-76244F0ABF73}">
  <ds:schemaRefs>
    <ds:schemaRef ds:uri="0f9bdbad-b378-443f-bbe4-ecad23b10e35"/>
    <ds:schemaRef ds:uri="877e2508-dae5-4487-8636-408f49ebc1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857BA00B-55E8-4C66-BE77-9852363A5D06}">
  <ds:schemaRefs>
    <ds:schemaRef ds:uri="0f9bdbad-b378-443f-bbe4-ecad23b10e35"/>
    <ds:schemaRef ds:uri="877e2508-dae5-4487-8636-408f49ebc1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7460D9F3-93E4-46A1-A95F-CC4C5B3E9A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6016</TotalTime>
  <Words>202</Words>
  <Application>Microsoft Office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8" baseType="lpstr">
      <vt:lpstr>Aptos</vt:lpstr>
      <vt:lpstr>Aptos Display</vt:lpstr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Office Theme</vt:lpstr>
      <vt:lpstr>2_Office Theme</vt:lpstr>
      <vt:lpstr>PowerPoint Presentation</vt:lpstr>
      <vt:lpstr>PowerPoint Presentation</vt:lpstr>
      <vt:lpstr>Summary of Use Cases</vt:lpstr>
      <vt:lpstr>Strategy</vt:lpstr>
      <vt:lpstr>PowerPoint Presentation</vt:lpstr>
      <vt:lpstr>PowerPoint Presentation</vt:lpstr>
      <vt:lpstr>Coding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G.Aiswarya Sivagami</dc:creator>
  <cp:lastModifiedBy>Marty Bradley</cp:lastModifiedBy>
  <cp:revision>359</cp:revision>
  <dcterms:created xsi:type="dcterms:W3CDTF">2024-02-22T15:21:56Z</dcterms:created>
  <dcterms:modified xsi:type="dcterms:W3CDTF">2024-10-03T18:47:53Z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2AD546A3-9AE3-411C-852F-279261B884A5</vt:lpwstr>
  </property>
  <property fmtid="{D5CDD505-2E9C-101B-9397-08002B2CF9AE}" pid="3" name="ArticulatePath">
    <vt:lpwstr>Presentation2</vt:lpwstr>
  </property>
  <property fmtid="{D5CDD505-2E9C-101B-9397-08002B2CF9AE}" pid="4" name="ContentTypeId">
    <vt:lpwstr>0x010100D7E1EAA4B547B84498D6726690D479F3</vt:lpwstr>
  </property>
  <property fmtid="{D5CDD505-2E9C-101B-9397-08002B2CF9AE}" pid="5" name="MediaServiceImageTags">
    <vt:lpwstr/>
  </property>
</Properties>
</file>